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C90"/>
    <a:srgbClr val="C00000"/>
    <a:srgbClr val="F16846"/>
    <a:srgbClr val="015970"/>
    <a:srgbClr val="D7B432"/>
    <a:srgbClr val="DD1F27"/>
    <a:srgbClr val="E88F21"/>
    <a:srgbClr val="CA5428"/>
    <a:srgbClr val="006D63"/>
    <a:srgbClr val="499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2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20" y="8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70" d="100"/>
        <a:sy n="170" d="100"/>
      </p:scale>
      <p:origin x="0" y="-12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7E60A-E6F0-438F-896F-38C8BB530EF5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A42B6-5556-49A6-B7B3-09661FA02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86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A42B6-5556-49A6-B7B3-09661FA025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4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4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25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0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88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05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1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4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2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52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7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0B221-D165-4859-8645-CCD5DF78056E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7DCE7-6107-40D5-8D4E-6686AD9DF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4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8368" y="1641022"/>
            <a:ext cx="8451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solidFill>
                  <a:srgbClr val="6D2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54605-825F-90DE-6729-0DAED780541F}"/>
              </a:ext>
            </a:extLst>
          </p:cNvPr>
          <p:cNvSpPr txBox="1"/>
          <p:nvPr/>
        </p:nvSpPr>
        <p:spPr>
          <a:xfrm>
            <a:off x="429769" y="3570839"/>
            <a:ext cx="5833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D2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r>
              <a:rPr lang="en-US" sz="2400" b="1" dirty="0">
                <a:solidFill>
                  <a:srgbClr val="6D2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Name:</a:t>
            </a:r>
          </a:p>
          <a:p>
            <a:r>
              <a:rPr lang="en-US" sz="2400" b="1" dirty="0">
                <a:solidFill>
                  <a:srgbClr val="6D2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Institution: </a:t>
            </a:r>
          </a:p>
        </p:txBody>
      </p:sp>
    </p:spTree>
    <p:extLst>
      <p:ext uri="{BB962C8B-B14F-4D97-AF65-F5344CB8AC3E}">
        <p14:creationId xmlns:p14="http://schemas.microsoft.com/office/powerpoint/2010/main" val="27605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2A0C6-262C-7CF8-9888-60A971EDD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24B86-81A2-AED3-F646-E748E51C6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7277"/>
            <a:ext cx="10515600" cy="827314"/>
          </a:xfrm>
        </p:spPr>
        <p:txBody>
          <a:bodyPr>
            <a:normAutofit/>
          </a:bodyPr>
          <a:lstStyle/>
          <a:p>
            <a:pPr algn="ctr"/>
            <a:r>
              <a:rPr lang="en-S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Disclosures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B475C-FA3F-6BD2-9518-37A505B1D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668" y="2064080"/>
            <a:ext cx="10515600" cy="4443251"/>
          </a:xfrm>
        </p:spPr>
        <p:txBody>
          <a:bodyPr>
            <a:normAutofit lnSpcReduction="10000"/>
          </a:bodyPr>
          <a:lstStyle/>
          <a:p>
            <a:pPr marL="1371600" lvl="3" indent="0">
              <a:buNone/>
            </a:pPr>
            <a:endParaRPr lang="en-SG" sz="2400" dirty="0"/>
          </a:p>
          <a:p>
            <a:r>
              <a:rPr lang="en-SG" dirty="0"/>
              <a:t>I have nothing to disclose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SG" sz="2400" dirty="0"/>
              <a:t>The opinions expressed are my own and do not represent those of any organisation or sponsor.</a:t>
            </a:r>
          </a:p>
          <a:p>
            <a:endParaRPr lang="en-SG" dirty="0"/>
          </a:p>
          <a:p>
            <a:endParaRPr lang="en-SG" dirty="0"/>
          </a:p>
          <a:p>
            <a:r>
              <a:rPr lang="en-SG" dirty="0"/>
              <a:t>Disclosure of Interest </a:t>
            </a:r>
            <a:r>
              <a:rPr lang="en-SG" b="1" dirty="0"/>
              <a:t>List </a:t>
            </a:r>
            <a:r>
              <a:rPr lang="en-SG" dirty="0"/>
              <a:t> </a:t>
            </a:r>
            <a:r>
              <a:rPr lang="en-SG" sz="2000" dirty="0"/>
              <a:t>(delete what doesn't apply)</a:t>
            </a:r>
            <a:endParaRPr lang="en-SG" dirty="0"/>
          </a:p>
          <a:p>
            <a:pPr lvl="3">
              <a:buFont typeface="Wingdings" panose="05000000000000000000" pitchFamily="2" charset="2"/>
              <a:buChar char="q"/>
            </a:pPr>
            <a:r>
              <a:rPr lang="en-SG" sz="2400" dirty="0"/>
              <a:t>Sponsored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n-SG" sz="2400" dirty="0"/>
              <a:t>Research grant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n-SG" sz="2400" dirty="0"/>
              <a:t> 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n-SG" sz="2400" dirty="0"/>
              <a:t> </a:t>
            </a:r>
          </a:p>
          <a:p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93122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CA9AB-C947-D596-89E9-8B785C73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E946-27BE-6168-FD17-DD56F27C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7277"/>
            <a:ext cx="10515600" cy="827314"/>
          </a:xfrm>
        </p:spPr>
        <p:txBody>
          <a:bodyPr>
            <a:normAutofit/>
          </a:bodyPr>
          <a:lstStyle/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14B8B-7A5A-E478-949D-5F55DD87B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668" y="2064080"/>
            <a:ext cx="10515600" cy="4443251"/>
          </a:xfrm>
        </p:spPr>
        <p:txBody>
          <a:bodyPr/>
          <a:lstStyle/>
          <a:p>
            <a:pPr marL="1371600" lvl="3" indent="0">
              <a:buNone/>
            </a:pPr>
            <a:endParaRPr lang="en-SG" sz="2400" dirty="0"/>
          </a:p>
          <a:p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39753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8379</TotalTime>
  <Words>48</Words>
  <Application>Microsoft Office PowerPoint</Application>
  <PresentationFormat>Widescreen</PresentationFormat>
  <Paragraphs>17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Disclosures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Zahra Muslim</cp:lastModifiedBy>
  <cp:revision>246</cp:revision>
  <dcterms:created xsi:type="dcterms:W3CDTF">2023-03-15T07:07:30Z</dcterms:created>
  <dcterms:modified xsi:type="dcterms:W3CDTF">2026-05-23T18:17:00Z</dcterms:modified>
</cp:coreProperties>
</file>