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1F3"/>
    <a:srgbClr val="D3E9D9"/>
    <a:srgbClr val="E3EBED"/>
    <a:srgbClr val="C0F5FC"/>
    <a:srgbClr val="FCEFC0"/>
    <a:srgbClr val="FAE2F9"/>
    <a:srgbClr val="F6CAF4"/>
    <a:srgbClr val="CCCCFF"/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54" autoAdjust="0"/>
    <p:restoredTop sz="94648"/>
  </p:normalViewPr>
  <p:slideViewPr>
    <p:cSldViewPr snapToGrid="0">
      <p:cViewPr varScale="1">
        <p:scale>
          <a:sx n="92" d="100"/>
          <a:sy n="92" d="100"/>
        </p:scale>
        <p:origin x="1391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CBC0A-8BBD-EA43-8A5B-1162DE228C49}" type="datetimeFigureOut">
              <a:rPr lang="en-PK" smtClean="0"/>
              <a:t>07/25/2026</a:t>
            </a:fld>
            <a:endParaRPr lang="en-P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AEC46-43AA-4E4F-BE1D-39F43EE4062A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275454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AE5BF-0979-2755-CD1D-9C42CA6E2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01ACAE-BD34-1DDF-A93C-D2EF6CD86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D2E85-1302-70F7-1E22-0407B0951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96751-13CB-4B13-98EB-56882CFFD2A6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FBCAB-DDE6-8485-EFA0-C78BC141B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3F18B-4AD9-AD54-6A94-C3940A3A8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3D6B-8514-4376-93F2-C965685C072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19583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7DC16-2EC6-1CB1-11BF-40008D47D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A07D68-4CB0-7C44-98F5-34E3FF9E65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A7199-92CD-148C-EE55-A3B1BEB44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96751-13CB-4B13-98EB-56882CFFD2A6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4521C6-6EE9-CF3B-D288-26C43347C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421B0-F5FB-2254-DEB9-83461145F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3D6B-8514-4376-93F2-C965685C072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07319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90A013-824C-8B7D-8F12-EA11C88EA5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E5AD1E-CBE2-0AC6-B5F4-1D60F1BC7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B35BE-4731-DCEA-653D-8C0143F69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96751-13CB-4B13-98EB-56882CFFD2A6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41306-DDC9-9A26-A45E-A67974431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5246C-50D4-1FCC-823C-3A821B15D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3D6B-8514-4376-93F2-C965685C072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97039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CB119-98F6-837B-5D2A-3F3219D92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E469B-00AF-E962-2BC1-F00AAE565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9494A-038C-BF17-0269-E86249B4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96751-13CB-4B13-98EB-56882CFFD2A6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BE8BB-48E4-688F-DA2D-DF73A4998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0E4AC-29C7-4B6D-9A37-6265B042F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3D6B-8514-4376-93F2-C965685C072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088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CC6AD-C7A6-28DC-87B1-40D3ED24B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70B1B-93C4-1D7D-88B7-E05EBDCE6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26F82-A61E-CFC3-B514-313C8C3B1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96751-13CB-4B13-98EB-56882CFFD2A6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020F9-5E78-EE32-13F1-F4C590281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23087-9CF8-42E0-381A-D206ECD3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3D6B-8514-4376-93F2-C965685C072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5755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7C437-F27C-54F0-71A3-E4FB7E488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5D4A5-52D9-441A-13D7-A47ED9111A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874731-B287-5895-16B8-2781D0A4A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BCAF3-18EE-8978-7636-0CF02D401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96751-13CB-4B13-98EB-56882CFFD2A6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BF9296-6DE1-37CA-849D-F207DA558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DD19D-ED26-A7B2-F227-BB98B995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3D6B-8514-4376-93F2-C965685C072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27471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2BA4B-9448-EBAD-9585-B12742ACD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EE408-B959-9C90-9BE1-ECD558CCC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2258E7-11A0-F10D-C557-8A4F1B1A40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2E75B1-72D2-9EAF-E3A0-E6C4F12BC4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99889F-CB1B-00C1-EC12-FF6600FD0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DA9FD2-A2D6-02DD-2BCC-4D82FF47A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96751-13CB-4B13-98EB-56882CFFD2A6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DD6B16-B7DD-AF68-3B93-F0A747E69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644B84-1DB1-A341-2021-FF40A7872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3D6B-8514-4376-93F2-C965685C072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31819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0AAD4-0339-9A44-55FE-986DE4BF8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7F507A-6C65-6AFC-C16B-93FE43CC1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96751-13CB-4B13-98EB-56882CFFD2A6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8BBC8D-65FB-64F9-7A27-222389F3C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2C9822-B26D-0AA6-98E6-2AD38DF79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3D6B-8514-4376-93F2-C965685C072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79818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AD5A90-BF8E-9FFE-084F-653D5454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96751-13CB-4B13-98EB-56882CFFD2A6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DA052C-6D6D-535E-AD77-A8AB57861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6955BB-FD8D-17A1-A06E-1F7FE20F3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3D6B-8514-4376-93F2-C965685C072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33247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6B44A-5315-5C54-1ABA-1D048F76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0FC9C-D21A-DC32-DFC0-B9F83A1B5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0B1CB-5637-5988-2267-C9E9AE31FC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ECF218-2BEC-3529-1653-C5FA5B946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96751-13CB-4B13-98EB-56882CFFD2A6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1571D7-08F3-C081-51B2-5A8D9A665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ED2BA9-104C-C241-6104-29AF2E143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3D6B-8514-4376-93F2-C965685C072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07400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ED1CC-E471-64E4-8A4B-390848B06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4783EF-EE07-658E-D4A6-91E91338DE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F4B8B7-D643-AF62-AB8E-9DB129022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1C3A50-0D0E-E93B-6276-8D60CAC2B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96751-13CB-4B13-98EB-56882CFFD2A6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2921E-29CD-1D91-C5A9-04C27B09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11618-E4EF-F55F-A85A-719AFFDCE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3D6B-8514-4376-93F2-C965685C072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30493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5587FC-CCE2-65CA-D433-227F856DE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BAD5C4-4503-98E5-8FC4-0BE9FB4B4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AB9B0-3C5F-5D2A-8EFF-A37B2384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896751-13CB-4B13-98EB-56882CFFD2A6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8C1E8-DA61-E411-5F6E-90E58B94C1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9D8FD5-E05C-34BF-3438-03019E843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B53D6B-8514-4376-93F2-C965685C072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7736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3C59C-D866-6B43-5961-B495E1F81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58806" cy="369333"/>
          </a:xfrm>
        </p:spPr>
        <p:txBody>
          <a:bodyPr>
            <a:noAutofit/>
          </a:bodyPr>
          <a:lstStyle/>
          <a:p>
            <a:r>
              <a:rPr lang="en-US" sz="2800" dirty="0"/>
              <a:t>Title</a:t>
            </a:r>
            <a:endParaRPr lang="en-SG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A1FF1-52F4-E629-C386-CAF9631CF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3253033" cy="111553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1100" b="1" dirty="0"/>
              <a:t>Introduction:</a:t>
            </a:r>
            <a:endParaRPr lang="en-SG" sz="11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F8687C-87B8-17B6-20E3-F46F1D76A385}"/>
              </a:ext>
            </a:extLst>
          </p:cNvPr>
          <p:cNvSpPr txBox="1"/>
          <p:nvPr/>
        </p:nvSpPr>
        <p:spPr>
          <a:xfrm>
            <a:off x="960749" y="3429000"/>
            <a:ext cx="332844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Background</a:t>
            </a:r>
            <a:endParaRPr lang="en-SG" sz="1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66FBD2-8805-E348-72FC-80AD70A648FC}"/>
              </a:ext>
            </a:extLst>
          </p:cNvPr>
          <p:cNvSpPr txBox="1"/>
          <p:nvPr/>
        </p:nvSpPr>
        <p:spPr>
          <a:xfrm>
            <a:off x="960749" y="4430598"/>
            <a:ext cx="354526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Methods</a:t>
            </a:r>
            <a:r>
              <a:rPr lang="en-US" b="1" dirty="0"/>
              <a:t>:</a:t>
            </a:r>
            <a:endParaRPr lang="en-SG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E90ACF-8853-56F0-7341-C6A1F8C94D67}"/>
              </a:ext>
            </a:extLst>
          </p:cNvPr>
          <p:cNvSpPr txBox="1"/>
          <p:nvPr/>
        </p:nvSpPr>
        <p:spPr>
          <a:xfrm>
            <a:off x="6231118" y="1989056"/>
            <a:ext cx="393097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Results:</a:t>
            </a:r>
            <a:endParaRPr lang="en-SG" sz="1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826A96-ADFD-949D-3678-30DEE6B7186C}"/>
              </a:ext>
            </a:extLst>
          </p:cNvPr>
          <p:cNvSpPr txBox="1"/>
          <p:nvPr/>
        </p:nvSpPr>
        <p:spPr>
          <a:xfrm>
            <a:off x="6231118" y="3055856"/>
            <a:ext cx="393097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Conclusion:</a:t>
            </a:r>
            <a:endParaRPr lang="en-SG" sz="1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458CF8-231D-B705-65C0-318AD6FEA0F0}"/>
              </a:ext>
            </a:extLst>
          </p:cNvPr>
          <p:cNvSpPr txBox="1"/>
          <p:nvPr/>
        </p:nvSpPr>
        <p:spPr>
          <a:xfrm>
            <a:off x="6231117" y="4073936"/>
            <a:ext cx="393097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Discussion:</a:t>
            </a:r>
            <a:endParaRPr lang="en-SG" sz="1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466A0D-257D-9C63-B0E5-9D360E51F625}"/>
              </a:ext>
            </a:extLst>
          </p:cNvPr>
          <p:cNvSpPr txBox="1"/>
          <p:nvPr/>
        </p:nvSpPr>
        <p:spPr>
          <a:xfrm>
            <a:off x="838200" y="734458"/>
            <a:ext cx="393097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Authors:</a:t>
            </a:r>
            <a:endParaRPr lang="en-SG" sz="12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D437F3-574D-4642-8EE6-45FC8ED5F184}"/>
              </a:ext>
            </a:extLst>
          </p:cNvPr>
          <p:cNvSpPr txBox="1"/>
          <p:nvPr/>
        </p:nvSpPr>
        <p:spPr>
          <a:xfrm>
            <a:off x="6231116" y="5140736"/>
            <a:ext cx="3930977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/>
              <a:t>References:</a:t>
            </a:r>
            <a:endParaRPr lang="en-SG" sz="1200" b="1" dirty="0"/>
          </a:p>
        </p:txBody>
      </p:sp>
    </p:spTree>
    <p:extLst>
      <p:ext uri="{BB962C8B-B14F-4D97-AF65-F5344CB8AC3E}">
        <p14:creationId xmlns:p14="http://schemas.microsoft.com/office/powerpoint/2010/main" val="523701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16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Letrozole Pre-treatment for medical abortion with misoprostol: An effective option</dc:title>
  <dc:creator>Zahra Muslim</dc:creator>
  <cp:lastModifiedBy>Zahra Muslim</cp:lastModifiedBy>
  <cp:revision>18</cp:revision>
  <dcterms:created xsi:type="dcterms:W3CDTF">2025-09-21T17:28:11Z</dcterms:created>
  <dcterms:modified xsi:type="dcterms:W3CDTF">2026-07-25T07:30:35Z</dcterms:modified>
</cp:coreProperties>
</file>